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7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11" Type="http://schemas.openxmlformats.org/officeDocument/2006/relationships/customXml" Target="../customXml/item3.xml"/><Relationship Id="rId5" Type="http://schemas.openxmlformats.org/officeDocument/2006/relationships/presProps" Target="presProps.xml"/><Relationship Id="rId10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customXml" Target="../customXml/item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84DE952-A63E-495A-96A5-9A1594CE7A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4922D884-954E-4828-A6B1-C0D80D2271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748727D-C563-4628-9253-C5732AA7B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8155F-2E80-45DE-A25F-B28C0340682D}" type="datetimeFigureOut">
              <a:rPr lang="nb-NO" smtClean="0"/>
              <a:t>09.09.2021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AB794D4-80CA-415D-A27C-CBC6146E3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2C6734E-3982-46DF-894E-EE116D2C5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960E3-A721-4728-A254-DBB376390FF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14574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8479E82-F4D5-4FF6-8F84-823D3D771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AAC65697-787E-41EB-97B3-99E1B97633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448CA19-C06F-40A5-BB67-57662B765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8155F-2E80-45DE-A25F-B28C0340682D}" type="datetimeFigureOut">
              <a:rPr lang="nb-NO" smtClean="0"/>
              <a:t>09.09.2021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BFA91DB-7DAD-404C-93E0-5246CB9FA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4D2A8C0-F58A-4292-856D-5A313A2FF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960E3-A721-4728-A254-DBB376390FF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617214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8F677492-B26E-44F1-8BBE-55EB108B1C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E6A7793A-9C35-4BF7-A07B-E4CD70C194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F635FA0-D7DF-494D-8636-6E447B34F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8155F-2E80-45DE-A25F-B28C0340682D}" type="datetimeFigureOut">
              <a:rPr lang="nb-NO" smtClean="0"/>
              <a:t>09.09.2021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7BDDAAB-B141-42D3-89AC-2699E6E48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8558F98-F5CC-4315-B394-E9EBB0DB7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960E3-A721-4728-A254-DBB376390FF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17478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AFD7282-F474-4AB5-B3AA-634B1EB0B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4E9BD55-5C5C-4050-8CB0-F66EC41F83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58471A8-8C59-4DCF-BFB1-96D891A5F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8155F-2E80-45DE-A25F-B28C0340682D}" type="datetimeFigureOut">
              <a:rPr lang="nb-NO" smtClean="0"/>
              <a:t>09.09.2021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561D815-A8A1-4B08-89CF-B6CCD1878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1F21502-3D00-4D58-BEA8-0E5DB3EF7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960E3-A721-4728-A254-DBB376390FF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12976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666DCA5-8627-47D1-8AD1-5ABEBA84D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A5F52948-33BC-4847-ACBB-FEBD10D062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F076E6D-6CF5-46FC-92C4-0ABFD4BD1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8155F-2E80-45DE-A25F-B28C0340682D}" type="datetimeFigureOut">
              <a:rPr lang="nb-NO" smtClean="0"/>
              <a:t>09.09.2021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286A158-525E-4A08-BDAA-0F33982DF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BF83F64-76E2-4999-A93D-4F214165A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960E3-A721-4728-A254-DBB376390FF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20248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0FCC621-8866-4BD4-9E60-EE5B8B3A1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C6416A2-7902-4896-BBEA-0300818723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4D2A147D-27CD-4CC9-A2D3-8D162A2B77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15624C77-A938-4592-979F-120E1D90D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8155F-2E80-45DE-A25F-B28C0340682D}" type="datetimeFigureOut">
              <a:rPr lang="nb-NO" smtClean="0"/>
              <a:t>09.09.2021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6F55D773-CDD5-4D58-A67D-37B6916F4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21C6F003-4CAC-4F4B-92C9-85EFD4E98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960E3-A721-4728-A254-DBB376390FF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68805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4029101-55CA-4E0E-9DAD-B04322D91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4FB598A-C3CF-4EB7-B548-7B7A9B8FFF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6510BD7D-C80E-4A2C-BE2C-839FBE4A84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6B926103-04D6-4AE1-8504-BEBE48E1A3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7AAECD03-4559-450F-9D94-203B9B608B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45F73975-FEB9-450A-BF7D-ED118BDFC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8155F-2E80-45DE-A25F-B28C0340682D}" type="datetimeFigureOut">
              <a:rPr lang="nb-NO" smtClean="0"/>
              <a:t>09.09.2021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140231CA-D9A2-4035-BEBE-A7B18A26F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D6940459-2E32-42E7-98EF-BB05A00BE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960E3-A721-4728-A254-DBB376390FF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49448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E5F2BDD-EBC2-4B1D-B4AF-38A8E7C8D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D11A9DC0-D28B-44BD-9DC1-90D41EA87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8155F-2E80-45DE-A25F-B28C0340682D}" type="datetimeFigureOut">
              <a:rPr lang="nb-NO" smtClean="0"/>
              <a:t>09.09.2021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4F9A7904-AE31-49CA-97DC-3A03F0CE0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A452249C-DCB5-4ED0-915F-6B8A7DA3A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960E3-A721-4728-A254-DBB376390FF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76198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8B16E1C2-7B8E-4EAE-95F7-EC0788BC1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8155F-2E80-45DE-A25F-B28C0340682D}" type="datetimeFigureOut">
              <a:rPr lang="nb-NO" smtClean="0"/>
              <a:t>09.09.2021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7B88CCB0-72B5-45D4-BFC5-ED9F0240F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10C4E314-76D3-40B9-8686-C1F2D0C96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960E3-A721-4728-A254-DBB376390FF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76876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B315212-1259-4C8B-99A3-3C9931B0E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F5F1B69-5C1C-4C2F-A42A-DE8589DDE3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88F049AA-A3BF-480F-9850-9E48AB72AF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4F12F04C-E8F4-4B2F-85BE-94742B759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8155F-2E80-45DE-A25F-B28C0340682D}" type="datetimeFigureOut">
              <a:rPr lang="nb-NO" smtClean="0"/>
              <a:t>09.09.2021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06548174-2B3B-4091-9128-D1185D37B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DABA2EB5-9B6F-4004-ACA6-945639695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960E3-A721-4728-A254-DBB376390FF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87870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AB5202C-2FA0-4A1D-8E56-A8A3FCF67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F9B191F5-4A67-4442-8B94-0D7BE930B5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DACB1234-13FC-4830-8B30-21ADB9B6E9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8C8F1AD3-10B9-4852-969E-98B273656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8155F-2E80-45DE-A25F-B28C0340682D}" type="datetimeFigureOut">
              <a:rPr lang="nb-NO" smtClean="0"/>
              <a:t>09.09.2021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C3EC5F2D-4754-4F54-8349-E7EDC495F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A57376CE-48FE-481D-B3C6-8B24E917A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960E3-A721-4728-A254-DBB376390FF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528548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86B7C429-A330-43F4-B140-B70DB9DC9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3659C06-478B-4239-8D66-8AB4FD4C9B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D87674F-1D63-4E39-8CF2-38121811CE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38155F-2E80-45DE-A25F-B28C0340682D}" type="datetimeFigureOut">
              <a:rPr lang="nb-NO" smtClean="0"/>
              <a:t>09.09.2021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4DAAB4C-F007-45BB-B721-9933C25568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3463284-CEDF-4315-ABA7-96E6374288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3960E3-A721-4728-A254-DBB376390FF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63920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2AEEBC8-9D30-42EF-95F2-386C2653FB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529E97A-97C3-40EA-8A04-5C02398D56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877832"/>
          </a:xfrm>
          <a:custGeom>
            <a:avLst/>
            <a:gdLst>
              <a:gd name="connsiteX0" fmla="*/ 6789701 w 12192000"/>
              <a:gd name="connsiteY0" fmla="*/ 2809623 h 2877832"/>
              <a:gd name="connsiteX1" fmla="*/ 6788702 w 12192000"/>
              <a:gd name="connsiteY1" fmla="*/ 2809701 h 2877832"/>
              <a:gd name="connsiteX2" fmla="*/ 6788476 w 12192000"/>
              <a:gd name="connsiteY2" fmla="*/ 2810235 h 2877832"/>
              <a:gd name="connsiteX3" fmla="*/ 0 w 12192000"/>
              <a:gd name="connsiteY3" fmla="*/ 0 h 2877832"/>
              <a:gd name="connsiteX4" fmla="*/ 12192000 w 12192000"/>
              <a:gd name="connsiteY4" fmla="*/ 0 h 2877832"/>
              <a:gd name="connsiteX5" fmla="*/ 12192000 w 12192000"/>
              <a:gd name="connsiteY5" fmla="*/ 1915388 h 2877832"/>
              <a:gd name="connsiteX6" fmla="*/ 12061096 w 12192000"/>
              <a:gd name="connsiteY6" fmla="*/ 1954428 h 2877832"/>
              <a:gd name="connsiteX7" fmla="*/ 11676800 w 12192000"/>
              <a:gd name="connsiteY7" fmla="*/ 2058003 h 2877832"/>
              <a:gd name="connsiteX8" fmla="*/ 10425355 w 12192000"/>
              <a:gd name="connsiteY8" fmla="*/ 2341542 h 2877832"/>
              <a:gd name="connsiteX9" fmla="*/ 9424022 w 12192000"/>
              <a:gd name="connsiteY9" fmla="*/ 2516704 h 2877832"/>
              <a:gd name="connsiteX10" fmla="*/ 8458419 w 12192000"/>
              <a:gd name="connsiteY10" fmla="*/ 2650405 h 2877832"/>
              <a:gd name="connsiteX11" fmla="*/ 7715970 w 12192000"/>
              <a:gd name="connsiteY11" fmla="*/ 2730352 h 2877832"/>
              <a:gd name="connsiteX12" fmla="*/ 6951716 w 12192000"/>
              <a:gd name="connsiteY12" fmla="*/ 2796132 h 2877832"/>
              <a:gd name="connsiteX13" fmla="*/ 6936303 w 12192000"/>
              <a:gd name="connsiteY13" fmla="*/ 2798203 h 2877832"/>
              <a:gd name="connsiteX14" fmla="*/ 6790448 w 12192000"/>
              <a:gd name="connsiteY14" fmla="*/ 2809564 h 2877832"/>
              <a:gd name="connsiteX15" fmla="*/ 6799941 w 12192000"/>
              <a:gd name="connsiteY15" fmla="*/ 2811384 h 2877832"/>
              <a:gd name="connsiteX16" fmla="*/ 6835432 w 12192000"/>
              <a:gd name="connsiteY16" fmla="*/ 2809677 h 2877832"/>
              <a:gd name="connsiteX17" fmla="*/ 6884003 w 12192000"/>
              <a:gd name="connsiteY17" fmla="*/ 2806699 h 2877832"/>
              <a:gd name="connsiteX18" fmla="*/ 7578771 w 12192000"/>
              <a:gd name="connsiteY18" fmla="*/ 2774172 h 2877832"/>
              <a:gd name="connsiteX19" fmla="*/ 8623845 w 12192000"/>
              <a:gd name="connsiteY19" fmla="*/ 2687275 h 2877832"/>
              <a:gd name="connsiteX20" fmla="*/ 9479970 w 12192000"/>
              <a:gd name="connsiteY20" fmla="*/ 2583369 h 2877832"/>
              <a:gd name="connsiteX21" fmla="*/ 10629308 w 12192000"/>
              <a:gd name="connsiteY21" fmla="*/ 2389212 h 2877832"/>
              <a:gd name="connsiteX22" fmla="*/ 11998498 w 12192000"/>
              <a:gd name="connsiteY22" fmla="*/ 2063218 h 2877832"/>
              <a:gd name="connsiteX23" fmla="*/ 12192000 w 12192000"/>
              <a:gd name="connsiteY23" fmla="*/ 2006219 h 2877832"/>
              <a:gd name="connsiteX24" fmla="*/ 12192000 w 12192000"/>
              <a:gd name="connsiteY24" fmla="*/ 2060956 h 2877832"/>
              <a:gd name="connsiteX25" fmla="*/ 11829257 w 12192000"/>
              <a:gd name="connsiteY25" fmla="*/ 2166255 h 2877832"/>
              <a:gd name="connsiteX26" fmla="*/ 10939183 w 12192000"/>
              <a:gd name="connsiteY26" fmla="*/ 2380770 h 2877832"/>
              <a:gd name="connsiteX27" fmla="*/ 9985530 w 12192000"/>
              <a:gd name="connsiteY27" fmla="*/ 2560775 h 2877832"/>
              <a:gd name="connsiteX28" fmla="*/ 9186882 w 12192000"/>
              <a:gd name="connsiteY28" fmla="*/ 2676722 h 2877832"/>
              <a:gd name="connsiteX29" fmla="*/ 8578198 w 12192000"/>
              <a:gd name="connsiteY29" fmla="*/ 2746241 h 2877832"/>
              <a:gd name="connsiteX30" fmla="*/ 7864358 w 12192000"/>
              <a:gd name="connsiteY30" fmla="*/ 2807692 h 2877832"/>
              <a:gd name="connsiteX31" fmla="*/ 6935502 w 12192000"/>
              <a:gd name="connsiteY31" fmla="*/ 2859086 h 2877832"/>
              <a:gd name="connsiteX32" fmla="*/ 6477750 w 12192000"/>
              <a:gd name="connsiteY32" fmla="*/ 2872989 h 2877832"/>
              <a:gd name="connsiteX33" fmla="*/ 6362294 w 12192000"/>
              <a:gd name="connsiteY33" fmla="*/ 2877832 h 2877832"/>
              <a:gd name="connsiteX34" fmla="*/ 6057129 w 12192000"/>
              <a:gd name="connsiteY34" fmla="*/ 2877832 h 2877832"/>
              <a:gd name="connsiteX35" fmla="*/ 5977784 w 12192000"/>
              <a:gd name="connsiteY35" fmla="*/ 2873238 h 2877832"/>
              <a:gd name="connsiteX36" fmla="*/ 5265087 w 12192000"/>
              <a:gd name="connsiteY36" fmla="*/ 2836989 h 2877832"/>
              <a:gd name="connsiteX37" fmla="*/ 4346277 w 12192000"/>
              <a:gd name="connsiteY37" fmla="*/ 2774919 h 2877832"/>
              <a:gd name="connsiteX38" fmla="*/ 3373045 w 12192000"/>
              <a:gd name="connsiteY38" fmla="*/ 2676350 h 2877832"/>
              <a:gd name="connsiteX39" fmla="*/ 2362173 w 12192000"/>
              <a:gd name="connsiteY39" fmla="*/ 2557423 h 2877832"/>
              <a:gd name="connsiteX40" fmla="*/ 1233178 w 12192000"/>
              <a:gd name="connsiteY40" fmla="*/ 2384247 h 2877832"/>
              <a:gd name="connsiteX41" fmla="*/ 68500 w 12192000"/>
              <a:gd name="connsiteY41" fmla="*/ 2144540 h 2877832"/>
              <a:gd name="connsiteX42" fmla="*/ 0 w 12192000"/>
              <a:gd name="connsiteY42" fmla="*/ 2127185 h 2877832"/>
              <a:gd name="connsiteX43" fmla="*/ 0 w 12192000"/>
              <a:gd name="connsiteY43" fmla="*/ 2070696 h 2877832"/>
              <a:gd name="connsiteX44" fmla="*/ 72441 w 12192000"/>
              <a:gd name="connsiteY44" fmla="*/ 2089473 h 2877832"/>
              <a:gd name="connsiteX45" fmla="*/ 600716 w 12192000"/>
              <a:gd name="connsiteY45" fmla="*/ 2207843 h 2877832"/>
              <a:gd name="connsiteX46" fmla="*/ 1769512 w 12192000"/>
              <a:gd name="connsiteY46" fmla="*/ 2418011 h 2877832"/>
              <a:gd name="connsiteX47" fmla="*/ 2613554 w 12192000"/>
              <a:gd name="connsiteY47" fmla="*/ 2534953 h 2877832"/>
              <a:gd name="connsiteX48" fmla="*/ 2581134 w 12192000"/>
              <a:gd name="connsiteY48" fmla="*/ 2525022 h 2877832"/>
              <a:gd name="connsiteX49" fmla="*/ 1112635 w 12192000"/>
              <a:gd name="connsiteY49" fmla="*/ 2192325 h 2877832"/>
              <a:gd name="connsiteX50" fmla="*/ 420412 w 12192000"/>
              <a:gd name="connsiteY50" fmla="*/ 1992892 h 2877832"/>
              <a:gd name="connsiteX51" fmla="*/ 0 w 12192000"/>
              <a:gd name="connsiteY51" fmla="*/ 1853975 h 287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000" h="2877832">
                <a:moveTo>
                  <a:pt x="6789701" y="2809623"/>
                </a:moveTo>
                <a:lnTo>
                  <a:pt x="6788702" y="2809701"/>
                </a:lnTo>
                <a:lnTo>
                  <a:pt x="6788476" y="2810235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1915388"/>
                </a:lnTo>
                <a:lnTo>
                  <a:pt x="12061096" y="1954428"/>
                </a:lnTo>
                <a:cubicBezTo>
                  <a:pt x="11933500" y="1990642"/>
                  <a:pt x="11805390" y="2025171"/>
                  <a:pt x="11676800" y="2058003"/>
                </a:cubicBezTo>
                <a:cubicBezTo>
                  <a:pt x="11262789" y="2165510"/>
                  <a:pt x="10845343" y="2259112"/>
                  <a:pt x="10425355" y="2341542"/>
                </a:cubicBezTo>
                <a:cubicBezTo>
                  <a:pt x="10092810" y="2406753"/>
                  <a:pt x="9759033" y="2465150"/>
                  <a:pt x="9424022" y="2516704"/>
                </a:cubicBezTo>
                <a:cubicBezTo>
                  <a:pt x="9102997" y="2566361"/>
                  <a:pt x="8781133" y="2610928"/>
                  <a:pt x="8458419" y="2650405"/>
                </a:cubicBezTo>
                <a:cubicBezTo>
                  <a:pt x="8211360" y="2680571"/>
                  <a:pt x="7963792" y="2706144"/>
                  <a:pt x="7715970" y="2730352"/>
                </a:cubicBezTo>
                <a:lnTo>
                  <a:pt x="6951716" y="2796132"/>
                </a:lnTo>
                <a:lnTo>
                  <a:pt x="6936303" y="2798203"/>
                </a:lnTo>
                <a:lnTo>
                  <a:pt x="6790448" y="2809564"/>
                </a:lnTo>
                <a:lnTo>
                  <a:pt x="6799941" y="2811384"/>
                </a:lnTo>
                <a:cubicBezTo>
                  <a:pt x="6811623" y="2811850"/>
                  <a:pt x="6823734" y="2809677"/>
                  <a:pt x="6835432" y="2809677"/>
                </a:cubicBezTo>
                <a:cubicBezTo>
                  <a:pt x="6851580" y="2809677"/>
                  <a:pt x="6867729" y="2807070"/>
                  <a:pt x="6884003" y="2806699"/>
                </a:cubicBezTo>
                <a:cubicBezTo>
                  <a:pt x="7115805" y="2801237"/>
                  <a:pt x="7347351" y="2789070"/>
                  <a:pt x="7578771" y="2774172"/>
                </a:cubicBezTo>
                <a:cubicBezTo>
                  <a:pt x="7927552" y="2751704"/>
                  <a:pt x="8276080" y="2723525"/>
                  <a:pt x="8623845" y="2687275"/>
                </a:cubicBezTo>
                <a:cubicBezTo>
                  <a:pt x="8909939" y="2657977"/>
                  <a:pt x="9195310" y="2623342"/>
                  <a:pt x="9479970" y="2583369"/>
                </a:cubicBezTo>
                <a:cubicBezTo>
                  <a:pt x="9864901" y="2528995"/>
                  <a:pt x="10248014" y="2464281"/>
                  <a:pt x="10629308" y="2389212"/>
                </a:cubicBezTo>
                <a:cubicBezTo>
                  <a:pt x="11090114" y="2298092"/>
                  <a:pt x="11546975" y="2190586"/>
                  <a:pt x="11998498" y="2063218"/>
                </a:cubicBezTo>
                <a:lnTo>
                  <a:pt x="12192000" y="2006219"/>
                </a:lnTo>
                <a:lnTo>
                  <a:pt x="12192000" y="2060956"/>
                </a:lnTo>
                <a:lnTo>
                  <a:pt x="11829257" y="2166255"/>
                </a:lnTo>
                <a:cubicBezTo>
                  <a:pt x="11534769" y="2245952"/>
                  <a:pt x="11238120" y="2316838"/>
                  <a:pt x="10939183" y="2380770"/>
                </a:cubicBezTo>
                <a:cubicBezTo>
                  <a:pt x="10622824" y="2448552"/>
                  <a:pt x="10304941" y="2508549"/>
                  <a:pt x="9985530" y="2560775"/>
                </a:cubicBezTo>
                <a:cubicBezTo>
                  <a:pt x="9720036" y="2604224"/>
                  <a:pt x="9453814" y="2642869"/>
                  <a:pt x="9186882" y="2676722"/>
                </a:cubicBezTo>
                <a:cubicBezTo>
                  <a:pt x="8984197" y="2702296"/>
                  <a:pt x="8781514" y="2726379"/>
                  <a:pt x="8578198" y="2746241"/>
                </a:cubicBezTo>
                <a:cubicBezTo>
                  <a:pt x="8340547" y="2768961"/>
                  <a:pt x="8102644" y="2790436"/>
                  <a:pt x="7864358" y="2807692"/>
                </a:cubicBezTo>
                <a:cubicBezTo>
                  <a:pt x="7554994" y="2830036"/>
                  <a:pt x="7245502" y="2847914"/>
                  <a:pt x="6935502" y="2859086"/>
                </a:cubicBezTo>
                <a:cubicBezTo>
                  <a:pt x="6782917" y="2864549"/>
                  <a:pt x="6630334" y="2868397"/>
                  <a:pt x="6477750" y="2872989"/>
                </a:cubicBezTo>
                <a:cubicBezTo>
                  <a:pt x="6439195" y="2870905"/>
                  <a:pt x="6400529" y="2872530"/>
                  <a:pt x="6362294" y="2877832"/>
                </a:cubicBezTo>
                <a:lnTo>
                  <a:pt x="6057129" y="2877832"/>
                </a:lnTo>
                <a:lnTo>
                  <a:pt x="5977784" y="2873238"/>
                </a:lnTo>
                <a:cubicBezTo>
                  <a:pt x="5740261" y="2860825"/>
                  <a:pt x="5502739" y="2847046"/>
                  <a:pt x="5265087" y="2836989"/>
                </a:cubicBezTo>
                <a:cubicBezTo>
                  <a:pt x="4958267" y="2824573"/>
                  <a:pt x="4651826" y="2804093"/>
                  <a:pt x="4346277" y="2774919"/>
                </a:cubicBezTo>
                <a:cubicBezTo>
                  <a:pt x="4021654" y="2744007"/>
                  <a:pt x="3697795" y="2709372"/>
                  <a:pt x="3373045" y="2676350"/>
                </a:cubicBezTo>
                <a:cubicBezTo>
                  <a:pt x="3035412" y="2642088"/>
                  <a:pt x="2698456" y="2602449"/>
                  <a:pt x="2362173" y="2557423"/>
                </a:cubicBezTo>
                <a:cubicBezTo>
                  <a:pt x="1984692" y="2507270"/>
                  <a:pt x="1608364" y="2449544"/>
                  <a:pt x="1233178" y="2384247"/>
                </a:cubicBezTo>
                <a:cubicBezTo>
                  <a:pt x="842181" y="2315534"/>
                  <a:pt x="453758" y="2237046"/>
                  <a:pt x="68500" y="2144540"/>
                </a:cubicBezTo>
                <a:lnTo>
                  <a:pt x="0" y="2127185"/>
                </a:lnTo>
                <a:lnTo>
                  <a:pt x="0" y="2070696"/>
                </a:lnTo>
                <a:lnTo>
                  <a:pt x="72441" y="2089473"/>
                </a:lnTo>
                <a:cubicBezTo>
                  <a:pt x="247961" y="2131651"/>
                  <a:pt x="424164" y="2170911"/>
                  <a:pt x="600716" y="2207843"/>
                </a:cubicBezTo>
                <a:cubicBezTo>
                  <a:pt x="988279" y="2288657"/>
                  <a:pt x="1378133" y="2357555"/>
                  <a:pt x="1769512" y="2418011"/>
                </a:cubicBezTo>
                <a:cubicBezTo>
                  <a:pt x="2052426" y="2461587"/>
                  <a:pt x="2335725" y="2501684"/>
                  <a:pt x="2613554" y="2534953"/>
                </a:cubicBezTo>
                <a:cubicBezTo>
                  <a:pt x="2605544" y="2537560"/>
                  <a:pt x="2594611" y="2527504"/>
                  <a:pt x="2581134" y="2525022"/>
                </a:cubicBezTo>
                <a:cubicBezTo>
                  <a:pt x="2087178" y="2433070"/>
                  <a:pt x="1597684" y="2322177"/>
                  <a:pt x="1112635" y="2192325"/>
                </a:cubicBezTo>
                <a:cubicBezTo>
                  <a:pt x="880453" y="2130254"/>
                  <a:pt x="649713" y="2063776"/>
                  <a:pt x="420412" y="1992892"/>
                </a:cubicBezTo>
                <a:lnTo>
                  <a:pt x="0" y="18539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59FA8C2E-A5A7-4490-927A-7CD58343ED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66159" y="1353312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D818623-3112-421F-8AF9-FCFC56150F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6275" y="104776"/>
            <a:ext cx="10101071" cy="3470164"/>
          </a:xfrm>
        </p:spPr>
        <p:txBody>
          <a:bodyPr anchor="ctr">
            <a:normAutofit/>
          </a:bodyPr>
          <a:lstStyle/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b-NO" altLang="nb-NO" sz="20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TRIVSELSTEAM</a:t>
            </a:r>
            <a:r>
              <a:rPr kumimoji="0" lang="nb-NO" altLang="nb-NO" sz="20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nb-NO" altLang="nb-NO" sz="20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</a:endParaRP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b-NO" altLang="nb-NO" sz="20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nb-NO" altLang="nb-NO" sz="20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</a:endParaRP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b-NO" altLang="nb-NO" sz="20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Skal bidra til et godt og inkluderende læringsmiljø. </a:t>
            </a:r>
            <a:endParaRPr kumimoji="0" lang="nb-NO" altLang="nb-NO" sz="20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</a:endParaRP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b-NO" altLang="nb-NO" sz="20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Skal ha fokus på forebyggende arbeid. </a:t>
            </a:r>
            <a:endParaRPr kumimoji="0" lang="nb-NO" altLang="nb-NO" sz="20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</a:endParaRP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b-NO" altLang="nb-NO" sz="20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Skal bidra til planlegging av felles aktiviteter og merkedager. 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altLang="nb-NO" sz="20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altLang="nb-NO" sz="20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</a:endParaRPr>
          </a:p>
          <a:p>
            <a:endParaRPr lang="nb-NO" sz="2000" dirty="0">
              <a:solidFill>
                <a:srgbClr val="FFFFFF"/>
              </a:solidFill>
            </a:endParaRPr>
          </a:p>
        </p:txBody>
      </p:sp>
      <p:pic>
        <p:nvPicPr>
          <p:cNvPr id="4" name="Picture 6" descr="Jeg kan og jeg vil, men jeg passer visst ikke inn - Sunnaas sykehus">
            <a:extLst>
              <a:ext uri="{FF2B5EF4-FFF2-40B4-BE49-F238E27FC236}">
                <a16:creationId xmlns:a16="http://schemas.microsoft.com/office/drawing/2014/main" id="{FDA3EF22-BD01-4701-8336-73A8D4838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96638" y="2971800"/>
            <a:ext cx="9786531" cy="327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04668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1" name="Isosceles Triangle 8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14B6C84-F208-42B4-AB8D-C8581F40AA2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4312" y="643467"/>
            <a:ext cx="10083375" cy="5571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Isosceles Triangle 8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9900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BDFD5EB-3E14-4D84-8BEF-E0B9F9FAE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2997AC6E-69A1-4D93-A263-1C84C82029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989" y="823120"/>
            <a:ext cx="3663950" cy="2747962"/>
          </a:xfrm>
        </p:spPr>
      </p:pic>
      <p:pic>
        <p:nvPicPr>
          <p:cNvPr id="7" name="Bilde 6" descr="Et bilde som inneholder leiegård&#10;&#10;Automatisk generert beskrivelse">
            <a:extLst>
              <a:ext uri="{FF2B5EF4-FFF2-40B4-BE49-F238E27FC236}">
                <a16:creationId xmlns:a16="http://schemas.microsoft.com/office/drawing/2014/main" id="{069272BA-BB18-468D-B406-47B9DC1ACB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92765" y="648891"/>
            <a:ext cx="3590928" cy="2693196"/>
          </a:xfrm>
          <a:prstGeom prst="rect">
            <a:avLst/>
          </a:prstGeom>
        </p:spPr>
      </p:pic>
      <p:pic>
        <p:nvPicPr>
          <p:cNvPr id="9" name="Bilde 8" descr="Et bilde som inneholder utendørs, leiegård&#10;&#10;Automatisk generert beskrivelse">
            <a:extLst>
              <a:ext uri="{FF2B5EF4-FFF2-40B4-BE49-F238E27FC236}">
                <a16:creationId xmlns:a16="http://schemas.microsoft.com/office/drawing/2014/main" id="{36475138-4A6B-4127-8CF5-4B44182F11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61269" y="3652045"/>
            <a:ext cx="3663949" cy="2747962"/>
          </a:xfrm>
          <a:prstGeom prst="rect">
            <a:avLst/>
          </a:prstGeom>
        </p:spPr>
      </p:pic>
      <p:pic>
        <p:nvPicPr>
          <p:cNvPr id="11" name="Bilde 10" descr="Et bilde som inneholder bygning, utendørs, bilvei&#10;&#10;Automatisk generert beskrivelse">
            <a:extLst>
              <a:ext uri="{FF2B5EF4-FFF2-40B4-BE49-F238E27FC236}">
                <a16:creationId xmlns:a16="http://schemas.microsoft.com/office/drawing/2014/main" id="{8F894760-B381-495F-A395-FC1AEEE12E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366" y="0"/>
            <a:ext cx="2747962" cy="4035350"/>
          </a:xfrm>
          <a:prstGeom prst="rect">
            <a:avLst/>
          </a:prstGeom>
        </p:spPr>
      </p:pic>
      <p:pic>
        <p:nvPicPr>
          <p:cNvPr id="13" name="Bilde 12" descr="Et bilde som inneholder gress, himmel, utendørs, felt&#10;&#10;Automatisk generert beskrivelse">
            <a:extLst>
              <a:ext uri="{FF2B5EF4-FFF2-40B4-BE49-F238E27FC236}">
                <a16:creationId xmlns:a16="http://schemas.microsoft.com/office/drawing/2014/main" id="{0CDE5A5D-6A08-477E-A5A2-16BCB44DEC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101" y="3220247"/>
            <a:ext cx="2609850" cy="347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1645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2C9189464C24544A0C995EDD2836CE7" ma:contentTypeVersion="12" ma:contentTypeDescription="Opprett et nytt dokument." ma:contentTypeScope="" ma:versionID="e839f4dc12890b7db1e211b8e13de87f">
  <xsd:schema xmlns:xsd="http://www.w3.org/2001/XMLSchema" xmlns:xs="http://www.w3.org/2001/XMLSchema" xmlns:p="http://schemas.microsoft.com/office/2006/metadata/properties" xmlns:ns2="0208d58c-1db5-4238-818e-10ffb1e6ad3e" xmlns:ns3="527355d9-3829-4906-ba27-a16376605064" targetNamespace="http://schemas.microsoft.com/office/2006/metadata/properties" ma:root="true" ma:fieldsID="75e83e1c8479d608fdcaf2c57253e00f" ns2:_="" ns3:_="">
    <xsd:import namespace="0208d58c-1db5-4238-818e-10ffb1e6ad3e"/>
    <xsd:import namespace="527355d9-3829-4906-ba27-a1637660506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08d58c-1db5-4238-818e-10ffb1e6ad3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7355d9-3829-4906-ba27-a16376605064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A256396-9323-4CAE-AE65-585E94EA5746}"/>
</file>

<file path=customXml/itemProps2.xml><?xml version="1.0" encoding="utf-8"?>
<ds:datastoreItem xmlns:ds="http://schemas.openxmlformats.org/officeDocument/2006/customXml" ds:itemID="{F8332F25-F729-407B-BAEF-736EA5659FC4}"/>
</file>

<file path=customXml/itemProps3.xml><?xml version="1.0" encoding="utf-8"?>
<ds:datastoreItem xmlns:ds="http://schemas.openxmlformats.org/officeDocument/2006/customXml" ds:itemID="{B3E8AB08-4945-4C00-B0E3-7CE7FEAAF121}"/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28</Words>
  <Application>Microsoft Office PowerPoint</Application>
  <PresentationFormat>Widescreen</PresentationFormat>
  <Paragraphs>6</Paragraphs>
  <Slides>3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Office-tema</vt:lpstr>
      <vt:lpstr>PowerPoint-presentasjon</vt:lpstr>
      <vt:lpstr>PowerPoint-presentasjon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Patricia Valderrama Levinsen</dc:creator>
  <cp:lastModifiedBy>Elin Levinsen Lyngstad</cp:lastModifiedBy>
  <cp:revision>1</cp:revision>
  <dcterms:created xsi:type="dcterms:W3CDTF">2021-09-08T06:36:51Z</dcterms:created>
  <dcterms:modified xsi:type="dcterms:W3CDTF">2021-09-09T05:59:46Z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0x010100F2C9189464C24544A0C995EDD2836CE7</vt:lpwstr>
  </property>
</Properties>
</file>